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5088"/>
  <p:notesSz cx="6858000" cy="9144000"/>
  <p:defaultTextStyle>
    <a:defPPr>
      <a:defRPr lang="fr-FR"/>
    </a:defPPr>
    <a:lvl1pPr marL="0" algn="l" defTabSz="68568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40" algn="l" defTabSz="68568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80" algn="l" defTabSz="68568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520" algn="l" defTabSz="68568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60" algn="l" defTabSz="68568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200" algn="l" defTabSz="68568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040" algn="l" defTabSz="68568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80" algn="l" defTabSz="68568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720" algn="l" defTabSz="68568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21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15701817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892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63">
  <a:themeElements>
    <a:clrScheme name="Theme6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63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6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Theme63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Archibald Hamilton</cp:lastModifiedBy>
  <cp:revision>1</cp:revision>
  <dcterms:created xsi:type="dcterms:W3CDTF">2024-09-18T18:52:24Z</dcterms:created>
  <dcterms:modified xsi:type="dcterms:W3CDTF">2024-09-18T18:57:18Z</dcterms:modified>
  <cp:category/>
</cp:coreProperties>
</file>